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Playfair Display Bold Italics" charset="1" panose="00000000000000000000"/>
      <p:regular r:id="rId19"/>
    </p:embeddedFont>
    <p:embeddedFont>
      <p:font typeface="Poppins" charset="1" panose="00000500000000000000"/>
      <p:regular r:id="rId20"/>
    </p:embeddedFont>
    <p:embeddedFont>
      <p:font typeface="Poppins Bold" charset="1" panose="00000800000000000000"/>
      <p:regular r:id="rId21"/>
    </p:embeddedFont>
    <p:embeddedFont>
      <p:font typeface="Playfair Display Italics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Relationship Id="rId6" Target="../media/image2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9.png" Type="http://schemas.openxmlformats.org/officeDocument/2006/relationships/image"/><Relationship Id="rId5" Target="../media/image30.jpeg" Type="http://schemas.openxmlformats.org/officeDocument/2006/relationships/image"/><Relationship Id="rId6" Target="../media/image3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https://visualizador3d.com.br/69a86a63252ae7ff4b47dc7c" TargetMode="External" Type="http://schemas.openxmlformats.org/officeDocument/2006/relationships/hyperlink"/><Relationship Id="rId8" Target="https://visualizador3d.com.br/69a86b55252ae7ff4b47dc7f" TargetMode="External" Type="http://schemas.openxmlformats.org/officeDocument/2006/relationships/hyperlink"/><Relationship Id="rId9" Target="https://visualizador3d.com.br/69a86afb252ae7ff4b47dc7e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Relationship Id="rId6" Target="../media/image1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Relationship Id="rId6" Target="../media/image1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8684" y="-1272855"/>
            <a:ext cx="7774769" cy="8590905"/>
          </a:xfrm>
          <a:custGeom>
            <a:avLst/>
            <a:gdLst/>
            <a:ahLst/>
            <a:cxnLst/>
            <a:rect r="r" b="b" t="t" l="l"/>
            <a:pathLst>
              <a:path h="8590905" w="7774769">
                <a:moveTo>
                  <a:pt x="0" y="0"/>
                </a:moveTo>
                <a:lnTo>
                  <a:pt x="7774768" y="0"/>
                </a:lnTo>
                <a:lnTo>
                  <a:pt x="7774768" y="8590904"/>
                </a:lnTo>
                <a:lnTo>
                  <a:pt x="0" y="859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143500"/>
            <a:ext cx="5960013" cy="5143500"/>
            <a:chOff x="0" y="0"/>
            <a:chExt cx="923362" cy="796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4"/>
              <a:stretch>
                <a:fillRect l="-68718" t="-54278" r="-28042" b="-16718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63994" y="5143500"/>
            <a:ext cx="5960013" cy="5143500"/>
            <a:chOff x="0" y="0"/>
            <a:chExt cx="923362" cy="7968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5"/>
              <a:stretch>
                <a:fillRect l="-33717" t="-44854" r="-33674" b="-619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27987" y="5143500"/>
            <a:ext cx="5960013" cy="5143500"/>
            <a:chOff x="0" y="0"/>
            <a:chExt cx="923362" cy="7968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6"/>
              <a:stretch>
                <a:fillRect l="-5973" t="-20161" r="-32648" b="-309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931545" y="2042216"/>
            <a:ext cx="2668343" cy="2194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23"/>
              </a:lnSpc>
            </a:pPr>
            <a:r>
              <a:rPr lang="en-US" b="true" sz="12802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box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69927" y="669580"/>
            <a:ext cx="3646157" cy="2230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84"/>
              </a:lnSpc>
            </a:pPr>
            <a:r>
              <a:rPr lang="en-US" b="true" sz="13060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Gift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60013" y="1013170"/>
            <a:ext cx="11299287" cy="1354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7"/>
              </a:lnSpc>
            </a:pP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aixa temática tamanho 10×10 com 8 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ima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gens internas em formato de sanfona. Uma forma de presente criativo, também pode ser usado para convites.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60013" y="3424018"/>
            <a:ext cx="5304942" cy="81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45"/>
              </a:lnSpc>
            </a:pPr>
            <a:r>
              <a:rPr lang="en-US" b="true" sz="474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PREÇO: R$XXX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8684" y="-1272855"/>
            <a:ext cx="7774769" cy="8590905"/>
          </a:xfrm>
          <a:custGeom>
            <a:avLst/>
            <a:gdLst/>
            <a:ahLst/>
            <a:cxnLst/>
            <a:rect r="r" b="b" t="t" l="l"/>
            <a:pathLst>
              <a:path h="8590905" w="7774769">
                <a:moveTo>
                  <a:pt x="0" y="0"/>
                </a:moveTo>
                <a:lnTo>
                  <a:pt x="7774768" y="0"/>
                </a:lnTo>
                <a:lnTo>
                  <a:pt x="7774768" y="8590904"/>
                </a:lnTo>
                <a:lnTo>
                  <a:pt x="0" y="859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143500"/>
            <a:ext cx="5960013" cy="5143500"/>
            <a:chOff x="0" y="0"/>
            <a:chExt cx="923362" cy="796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4"/>
              <a:stretch>
                <a:fillRect l="-7533" t="0" r="-7533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63994" y="5143500"/>
            <a:ext cx="5960013" cy="5143500"/>
            <a:chOff x="0" y="0"/>
            <a:chExt cx="923362" cy="7968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5"/>
              <a:stretch>
                <a:fillRect l="-7533" t="0" r="-7533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27987" y="5143500"/>
            <a:ext cx="5960013" cy="5143500"/>
            <a:chOff x="0" y="0"/>
            <a:chExt cx="923362" cy="7968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6"/>
              <a:stretch>
                <a:fillRect l="-7533" t="0" r="-753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92766" y="2123853"/>
            <a:ext cx="5367247" cy="162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90"/>
              </a:lnSpc>
            </a:pPr>
            <a:r>
              <a:rPr lang="en-US" b="true" sz="9564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Temático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52630" y="847725"/>
            <a:ext cx="4163454" cy="166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59"/>
              </a:lnSpc>
            </a:pPr>
            <a:r>
              <a:rPr lang="en-US" b="true" sz="975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Cartão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389967" y="1013170"/>
            <a:ext cx="10869333" cy="2250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7"/>
              </a:lnSpc>
            </a:pP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Nossos </a:t>
            </a:r>
            <a:r>
              <a:rPr lang="en-US" sz="2533" b="true">
                <a:solidFill>
                  <a:srgbClr val="815A4C"/>
                </a:solidFill>
                <a:latin typeface="Poppins Bold"/>
                <a:ea typeface="Poppins Bold"/>
                <a:cs typeface="Poppins Bold"/>
                <a:sym typeface="Poppins Bold"/>
              </a:rPr>
              <a:t>C</a:t>
            </a:r>
            <a:r>
              <a:rPr lang="en-US" b="true" sz="2533">
                <a:solidFill>
                  <a:srgbClr val="815A4C"/>
                </a:solidFill>
                <a:latin typeface="Poppins Bold"/>
                <a:ea typeface="Poppins Bold"/>
                <a:cs typeface="Poppins Bold"/>
                <a:sym typeface="Poppins Bold"/>
              </a:rPr>
              <a:t>artões Temáticos 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são mais do que simples 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impressões; são obras d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e arte personalizadas, criadas com todo o cuidado e carinho para transformar suas fotos em lembranças eternas. Disponível em tamanhos 10x15, 13x18 e 15x21. Podendo ser com ou sem imã.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389967" y="3654641"/>
            <a:ext cx="5304942" cy="81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45"/>
              </a:lnSpc>
            </a:pPr>
            <a:r>
              <a:rPr lang="en-US" b="true" sz="474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PREÇO: R$XXX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8684" y="-1272855"/>
            <a:ext cx="7774769" cy="8590905"/>
          </a:xfrm>
          <a:custGeom>
            <a:avLst/>
            <a:gdLst/>
            <a:ahLst/>
            <a:cxnLst/>
            <a:rect r="r" b="b" t="t" l="l"/>
            <a:pathLst>
              <a:path h="8590905" w="7774769">
                <a:moveTo>
                  <a:pt x="0" y="0"/>
                </a:moveTo>
                <a:lnTo>
                  <a:pt x="7774768" y="0"/>
                </a:lnTo>
                <a:lnTo>
                  <a:pt x="7774768" y="8590904"/>
                </a:lnTo>
                <a:lnTo>
                  <a:pt x="0" y="859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143500"/>
            <a:ext cx="5960013" cy="5143500"/>
            <a:chOff x="0" y="0"/>
            <a:chExt cx="923362" cy="796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4"/>
              <a:stretch>
                <a:fillRect l="0" t="-6389" r="0" b="-9485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63994" y="5143500"/>
            <a:ext cx="5960013" cy="5143500"/>
            <a:chOff x="0" y="0"/>
            <a:chExt cx="923362" cy="7968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5"/>
              <a:stretch>
                <a:fillRect l="-7533" t="0" r="-7533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27987" y="5143500"/>
            <a:ext cx="5960013" cy="5143500"/>
            <a:chOff x="0" y="0"/>
            <a:chExt cx="923362" cy="7968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6"/>
              <a:stretch>
                <a:fillRect l="-14765" t="0" r="-14765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752630" y="847725"/>
            <a:ext cx="4975591" cy="166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59"/>
              </a:lnSpc>
            </a:pPr>
            <a:r>
              <a:rPr lang="en-US" b="true" sz="975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Polaroid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89967" y="1013170"/>
            <a:ext cx="10869333" cy="907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7"/>
              </a:lnSpc>
            </a:pP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unidades, podendo ser fotos diferentes. Dimensões: 7,5cm largura x 10 altura. Opção com imã ou sem imã. Papel: Fosco.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19692" y="3473399"/>
            <a:ext cx="5304942" cy="81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45"/>
              </a:lnSpc>
            </a:pPr>
            <a:r>
              <a:rPr lang="en-US" b="true" sz="474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PREÇO: R$XXX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13229" y="4330058"/>
            <a:ext cx="5322352" cy="1543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b="true" sz="4486" i="true">
                <a:solidFill>
                  <a:srgbClr val="3B4F19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Agradecimento ou seu logo aqui!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8684" y="-1272855"/>
            <a:ext cx="7774769" cy="8590905"/>
          </a:xfrm>
          <a:custGeom>
            <a:avLst/>
            <a:gdLst/>
            <a:ahLst/>
            <a:cxnLst/>
            <a:rect r="r" b="b" t="t" l="l"/>
            <a:pathLst>
              <a:path h="8590905" w="7774769">
                <a:moveTo>
                  <a:pt x="0" y="0"/>
                </a:moveTo>
                <a:lnTo>
                  <a:pt x="7774768" y="0"/>
                </a:lnTo>
                <a:lnTo>
                  <a:pt x="7774768" y="8590904"/>
                </a:lnTo>
                <a:lnTo>
                  <a:pt x="0" y="859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143500"/>
            <a:ext cx="5960013" cy="5143500"/>
            <a:chOff x="0" y="0"/>
            <a:chExt cx="923362" cy="796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4"/>
              <a:stretch>
                <a:fillRect l="-14725" t="0" r="-14725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63994" y="5143500"/>
            <a:ext cx="5960013" cy="5143500"/>
            <a:chOff x="0" y="0"/>
            <a:chExt cx="923362" cy="7968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5"/>
              <a:stretch>
                <a:fillRect l="-14725" t="0" r="-14725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27987" y="5143500"/>
            <a:ext cx="5960013" cy="5143500"/>
            <a:chOff x="0" y="0"/>
            <a:chExt cx="923362" cy="7968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6"/>
              <a:stretch>
                <a:fillRect l="-14725" t="0" r="-14725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28700" y="1790383"/>
            <a:ext cx="6181677" cy="2329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74"/>
              </a:lnSpc>
            </a:pPr>
            <a:r>
              <a:rPr lang="en-US" b="true" sz="13624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book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15063"/>
            <a:ext cx="4176101" cy="2540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77"/>
              </a:lnSpc>
            </a:pPr>
            <a:r>
              <a:rPr lang="en-US" b="true" sz="14912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Fast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997690" y="952500"/>
            <a:ext cx="10252632" cy="2250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7"/>
              </a:lnSpc>
            </a:pP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en-US" b="true" sz="2533">
                <a:solidFill>
                  <a:srgbClr val="815A4C"/>
                </a:solidFill>
                <a:latin typeface="Poppins Bold"/>
                <a:ea typeface="Poppins Bold"/>
                <a:cs typeface="Poppins Bold"/>
                <a:sym typeface="Poppins Bold"/>
              </a:rPr>
              <a:t>Fastbook Temático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 é exatamente isso: a materialização de um sonho para quem busca excelência e sofisticação. Contém 20 páginas, tamanho 20x20 e impresso em papel fosco 800 gramas. Acompanha fastbox com a mesma temática escolhida.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97690" y="3441550"/>
            <a:ext cx="5304942" cy="81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45"/>
              </a:lnSpc>
            </a:pPr>
            <a:r>
              <a:rPr lang="en-US" b="true" sz="474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PREÇO: R$XXX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84795" y="4319614"/>
            <a:ext cx="2091482" cy="556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i="true">
                <a:solidFill>
                  <a:srgbClr val="B79586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  <a:hlinkClick r:id="rId7" tooltip="https://visualizador3d.com.br/69a86a63252ae7ff4b47dc7c"/>
              </a:rPr>
              <a:t>modelo 1 3D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975638" y="4387624"/>
            <a:ext cx="2157710" cy="556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i="true">
                <a:solidFill>
                  <a:srgbClr val="B79586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  <a:hlinkClick r:id="rId8" tooltip="https://visualizador3d.com.br/69a86b55252ae7ff4b47dc7f"/>
              </a:rPr>
              <a:t>modelo 2 3D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041768" y="4387624"/>
            <a:ext cx="2150269" cy="556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i="true">
                <a:solidFill>
                  <a:srgbClr val="B79586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  <a:hlinkClick r:id="rId9" tooltip="https://visualizador3d.com.br/69a86afb252ae7ff4b47dc7e"/>
              </a:rPr>
              <a:t>modelo 3 3D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8684" y="-1272855"/>
            <a:ext cx="7774769" cy="8590905"/>
          </a:xfrm>
          <a:custGeom>
            <a:avLst/>
            <a:gdLst/>
            <a:ahLst/>
            <a:cxnLst/>
            <a:rect r="r" b="b" t="t" l="l"/>
            <a:pathLst>
              <a:path h="8590905" w="7774769">
                <a:moveTo>
                  <a:pt x="0" y="0"/>
                </a:moveTo>
                <a:lnTo>
                  <a:pt x="7774768" y="0"/>
                </a:lnTo>
                <a:lnTo>
                  <a:pt x="7774768" y="8590904"/>
                </a:lnTo>
                <a:lnTo>
                  <a:pt x="0" y="859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143500"/>
            <a:ext cx="5960013" cy="5143500"/>
            <a:chOff x="0" y="0"/>
            <a:chExt cx="923362" cy="796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4"/>
              <a:stretch>
                <a:fillRect l="0" t="-7937" r="0" b="-7937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63994" y="5143500"/>
            <a:ext cx="5960013" cy="5143500"/>
            <a:chOff x="0" y="0"/>
            <a:chExt cx="923362" cy="7968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5"/>
              <a:stretch>
                <a:fillRect l="0" t="-7937" r="0" b="-7937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27987" y="5143500"/>
            <a:ext cx="5960013" cy="5143500"/>
            <a:chOff x="0" y="0"/>
            <a:chExt cx="923362" cy="7968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6"/>
              <a:stretch>
                <a:fillRect l="0" t="-7937" r="0" b="-7937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638438" y="2082370"/>
            <a:ext cx="5563666" cy="2329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74"/>
              </a:lnSpc>
            </a:pPr>
            <a:r>
              <a:rPr lang="en-US" b="true" sz="13624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book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5382" y="481763"/>
            <a:ext cx="4176101" cy="2540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77"/>
              </a:lnSpc>
            </a:pPr>
            <a:r>
              <a:rPr lang="en-US" b="true" sz="14912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Mini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997690" y="952500"/>
            <a:ext cx="10252632" cy="2697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7"/>
              </a:lnSpc>
            </a:pP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da f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u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a his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ór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a: eternize momentos com o </a:t>
            </a:r>
            <a:r>
              <a:rPr lang="en-US" b="true" sz="2533">
                <a:solidFill>
                  <a:srgbClr val="815A4C"/>
                </a:solidFill>
                <a:latin typeface="Poppins Bold"/>
                <a:ea typeface="Poppins Bold"/>
                <a:cs typeface="Poppins Bold"/>
                <a:sym typeface="Poppins Bold"/>
              </a:rPr>
              <a:t>Minibook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! Uma opção criativa e econômica para guardar fotos e recordações com estilo e personalidade. Ideal para montar com a família ou presentear amigos com um pedacinho do seu coração. Disponível para 20 páginas, horizontal, tamanho 15x21.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97690" y="3823732"/>
            <a:ext cx="5304942" cy="81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45"/>
              </a:lnSpc>
            </a:pPr>
            <a:r>
              <a:rPr lang="en-US" b="true" sz="474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PREÇO: R$XXX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8684" y="-1272855"/>
            <a:ext cx="7774769" cy="8590905"/>
          </a:xfrm>
          <a:custGeom>
            <a:avLst/>
            <a:gdLst/>
            <a:ahLst/>
            <a:cxnLst/>
            <a:rect r="r" b="b" t="t" l="l"/>
            <a:pathLst>
              <a:path h="8590905" w="7774769">
                <a:moveTo>
                  <a:pt x="0" y="0"/>
                </a:moveTo>
                <a:lnTo>
                  <a:pt x="7774768" y="0"/>
                </a:lnTo>
                <a:lnTo>
                  <a:pt x="7774768" y="8590904"/>
                </a:lnTo>
                <a:lnTo>
                  <a:pt x="0" y="859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143500"/>
            <a:ext cx="5960013" cy="5143500"/>
            <a:chOff x="0" y="0"/>
            <a:chExt cx="923362" cy="796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4"/>
              <a:stretch>
                <a:fillRect l="-16350" t="-14798" r="-16457" b="-619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63994" y="5143500"/>
            <a:ext cx="5960013" cy="5143500"/>
            <a:chOff x="0" y="0"/>
            <a:chExt cx="923362" cy="7968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5"/>
              <a:stretch>
                <a:fillRect l="-12877" t="-6390" r="-10611" b="-928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27987" y="5143500"/>
            <a:ext cx="5960013" cy="5143500"/>
            <a:chOff x="0" y="0"/>
            <a:chExt cx="923362" cy="7968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6"/>
              <a:stretch>
                <a:fillRect l="-1922" t="0" r="-13144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778722" y="2088932"/>
            <a:ext cx="5499969" cy="2329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74"/>
              </a:lnSpc>
            </a:pPr>
            <a:r>
              <a:rPr lang="en-US" b="true" sz="13624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book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481763"/>
            <a:ext cx="4176101" cy="2540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77"/>
              </a:lnSpc>
            </a:pPr>
            <a:r>
              <a:rPr lang="en-US" b="true" sz="14912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Easy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997690" y="952500"/>
            <a:ext cx="10252632" cy="2250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7"/>
              </a:lnSpc>
            </a:pP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ossos templ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ates exclusivos permi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tem c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ar álbuns personalizados com des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g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 moderno e sofisticado de forma rápida e intuitiva. Um produto leve e elegante, ideal para quem busca praticidade e agilidade. Disponível 20x20cm, 20x30cm, 25x25cm e 30x20cm 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97690" y="3441550"/>
            <a:ext cx="5304942" cy="81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45"/>
              </a:lnSpc>
            </a:pPr>
            <a:r>
              <a:rPr lang="en-US" b="true" sz="474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PREÇO: R$XXX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8684" y="-1272855"/>
            <a:ext cx="7774769" cy="8590905"/>
          </a:xfrm>
          <a:custGeom>
            <a:avLst/>
            <a:gdLst/>
            <a:ahLst/>
            <a:cxnLst/>
            <a:rect r="r" b="b" t="t" l="l"/>
            <a:pathLst>
              <a:path h="8590905" w="7774769">
                <a:moveTo>
                  <a:pt x="0" y="0"/>
                </a:moveTo>
                <a:lnTo>
                  <a:pt x="7774768" y="0"/>
                </a:lnTo>
                <a:lnTo>
                  <a:pt x="7774768" y="8590904"/>
                </a:lnTo>
                <a:lnTo>
                  <a:pt x="0" y="859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143500"/>
            <a:ext cx="5960013" cy="5143500"/>
            <a:chOff x="0" y="0"/>
            <a:chExt cx="923362" cy="796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4"/>
              <a:stretch>
                <a:fillRect l="-18755" t="-10712" r="-9350" b="-619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63994" y="5143500"/>
            <a:ext cx="5960013" cy="5143500"/>
            <a:chOff x="0" y="0"/>
            <a:chExt cx="923362" cy="796863"/>
          </a:xfrm>
        </p:grpSpPr>
        <p:sp>
          <p:nvSpPr>
            <p:cNvPr name="Freeform 6" id="6"/>
            <p:cNvSpPr/>
            <p:nvPr/>
          </p:nvSpPr>
          <p:spPr>
            <a:xfrm flipH="false" flipV="false" rot="-156000">
              <a:off x="-17599" y="-20533"/>
              <a:ext cx="958559" cy="837929"/>
            </a:xfrm>
            <a:custGeom>
              <a:avLst/>
              <a:gdLst/>
              <a:ahLst/>
              <a:cxnLst/>
              <a:rect r="r" b="b" t="t" l="l"/>
              <a:pathLst>
                <a:path h="837929" w="958559">
                  <a:moveTo>
                    <a:pt x="36148" y="0"/>
                  </a:moveTo>
                  <a:lnTo>
                    <a:pt x="958560" y="41886"/>
                  </a:lnTo>
                  <a:lnTo>
                    <a:pt x="922412" y="837929"/>
                  </a:lnTo>
                  <a:lnTo>
                    <a:pt x="0" y="796042"/>
                  </a:lnTo>
                  <a:close/>
                </a:path>
              </a:pathLst>
            </a:custGeom>
            <a:blipFill>
              <a:blip r:embed="rId5"/>
              <a:stretch>
                <a:fillRect l="-19343" t="-18245" r="-22666" b="-4896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27987" y="5143500"/>
            <a:ext cx="5960013" cy="5143500"/>
            <a:chOff x="0" y="0"/>
            <a:chExt cx="923362" cy="7968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6"/>
              <a:stretch>
                <a:fillRect l="-19107" t="-14006" r="-12075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09400" y="2067869"/>
            <a:ext cx="5339810" cy="2186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49"/>
              </a:lnSpc>
            </a:pPr>
            <a:r>
              <a:rPr lang="en-US" b="true" sz="12749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book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654784"/>
            <a:ext cx="5058707" cy="2232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7"/>
              </a:lnSpc>
            </a:pPr>
            <a:r>
              <a:rPr lang="en-US" b="true" sz="13005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Single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997690" y="952500"/>
            <a:ext cx="10252632" cy="180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7"/>
              </a:lnSpc>
            </a:pP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 álb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um perfei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to pa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ra aqueles que desejam preservar fotos 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mpressas de forma segura e econômica. Disponibilizamos templates prontos, super práticos, e que ajudam a otimizar tempo. Oferecido para fotos no tamanho 15x21cm.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97690" y="3441550"/>
            <a:ext cx="5304942" cy="81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45"/>
              </a:lnSpc>
            </a:pPr>
            <a:r>
              <a:rPr lang="en-US" b="true" sz="474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PREÇO: R$XXX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8684" y="-1272855"/>
            <a:ext cx="7774769" cy="8590905"/>
          </a:xfrm>
          <a:custGeom>
            <a:avLst/>
            <a:gdLst/>
            <a:ahLst/>
            <a:cxnLst/>
            <a:rect r="r" b="b" t="t" l="l"/>
            <a:pathLst>
              <a:path h="8590905" w="7774769">
                <a:moveTo>
                  <a:pt x="0" y="0"/>
                </a:moveTo>
                <a:lnTo>
                  <a:pt x="7774768" y="0"/>
                </a:lnTo>
                <a:lnTo>
                  <a:pt x="7774768" y="8590904"/>
                </a:lnTo>
                <a:lnTo>
                  <a:pt x="0" y="859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143500"/>
            <a:ext cx="5960013" cy="5143500"/>
            <a:chOff x="0" y="0"/>
            <a:chExt cx="923362" cy="796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4"/>
              <a:stretch>
                <a:fillRect l="-13572" t="0" r="-1357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63994" y="5143500"/>
            <a:ext cx="5960013" cy="5143500"/>
            <a:chOff x="0" y="0"/>
            <a:chExt cx="923362" cy="7968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5"/>
              <a:stretch>
                <a:fillRect l="-13572" t="0" r="-13572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27987" y="5143500"/>
            <a:ext cx="5960013" cy="5143500"/>
            <a:chOff x="0" y="0"/>
            <a:chExt cx="923362" cy="7968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3362" cy="796863"/>
            </a:xfrm>
            <a:custGeom>
              <a:avLst/>
              <a:gdLst/>
              <a:ahLst/>
              <a:cxnLst/>
              <a:rect r="r" b="b" t="t" l="l"/>
              <a:pathLst>
                <a:path h="796863" w="923362">
                  <a:moveTo>
                    <a:pt x="0" y="0"/>
                  </a:moveTo>
                  <a:lnTo>
                    <a:pt x="923362" y="0"/>
                  </a:lnTo>
                  <a:lnTo>
                    <a:pt x="92336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6"/>
              <a:stretch>
                <a:fillRect l="-13572" t="0" r="-13572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28700" y="2079612"/>
            <a:ext cx="5151651" cy="1768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42"/>
              </a:lnSpc>
            </a:pPr>
            <a:r>
              <a:rPr lang="en-US" b="true" sz="1031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temática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828675"/>
            <a:ext cx="5008192" cy="179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33"/>
              </a:lnSpc>
            </a:pPr>
            <a:r>
              <a:rPr lang="en-US" b="true" sz="10523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Fotobox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997690" y="952500"/>
            <a:ext cx="10252632" cy="2250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7"/>
              </a:lnSpc>
            </a:pP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en-US" sz="2533" b="true">
                <a:solidFill>
                  <a:srgbClr val="815A4C"/>
                </a:solidFill>
                <a:latin typeface="Poppins Bold"/>
                <a:ea typeface="Poppins Bold"/>
                <a:cs typeface="Poppins Bold"/>
                <a:sym typeface="Poppins Bold"/>
              </a:rPr>
              <a:t>F</a:t>
            </a:r>
            <a:r>
              <a:rPr lang="en-US" b="true" sz="2533">
                <a:solidFill>
                  <a:srgbClr val="815A4C"/>
                </a:solidFill>
                <a:latin typeface="Poppins Bold"/>
                <a:ea typeface="Poppins Bold"/>
                <a:cs typeface="Poppins Bold"/>
                <a:sym typeface="Poppins Bold"/>
              </a:rPr>
              <a:t>otobox 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é m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ais do que uma simples embalag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em, é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 um elo entre lembranças — um abr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533">
                <a:solidFill>
                  <a:srgbClr val="815A4C"/>
                </a:solidFill>
                <a:latin typeface="Poppins"/>
                <a:ea typeface="Poppins"/>
                <a:cs typeface="Poppins"/>
                <a:sym typeface="Poppins"/>
              </a:rPr>
              <a:t>go para emoções que permanecem vivas, permitindo que a saudade se transforme em um abraço caloroso sempre que desejar. Disponíveis nos tamanhos 10x15 e 15x21.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97690" y="3441550"/>
            <a:ext cx="5304942" cy="81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45"/>
              </a:lnSpc>
            </a:pPr>
            <a:r>
              <a:rPr lang="en-US" b="true" sz="4746" i="true">
                <a:solidFill>
                  <a:srgbClr val="8A947E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PREÇO: R$XXX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DAHDLhjnmdA</dc:identifier>
  <dcterms:modified xsi:type="dcterms:W3CDTF">2011-08-01T06:04:30Z</dcterms:modified>
  <cp:revision>1</cp:revision>
  <dc:title>MIDIA KIT DIA DAS MÃES 2026</dc:title>
</cp:coreProperties>
</file>